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0" r:id="rId1"/>
  </p:sldMasterIdLst>
  <p:sldIdLst>
    <p:sldId id="256" r:id="rId2"/>
  </p:sldIdLst>
  <p:sldSz cx="13679488" cy="575945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72" autoAdjust="0"/>
    <p:restoredTop sz="94660"/>
  </p:normalViewPr>
  <p:slideViewPr>
    <p:cSldViewPr snapToGrid="0">
      <p:cViewPr varScale="1">
        <p:scale>
          <a:sx n="76" d="100"/>
          <a:sy n="76" d="100"/>
        </p:scale>
        <p:origin x="84" y="2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09936" y="942577"/>
            <a:ext cx="10259616" cy="2005142"/>
          </a:xfrm>
        </p:spPr>
        <p:txBody>
          <a:bodyPr anchor="b"/>
          <a:lstStyle>
            <a:lvl1pPr algn="ctr">
              <a:defRPr sz="5039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09936" y="3025045"/>
            <a:ext cx="10259616" cy="1390533"/>
          </a:xfrm>
        </p:spPr>
        <p:txBody>
          <a:bodyPr/>
          <a:lstStyle>
            <a:lvl1pPr marL="0" indent="0" algn="ctr">
              <a:buNone/>
              <a:defRPr sz="2016"/>
            </a:lvl1pPr>
            <a:lvl2pPr marL="383957" indent="0" algn="ctr">
              <a:buNone/>
              <a:defRPr sz="1680"/>
            </a:lvl2pPr>
            <a:lvl3pPr marL="767913" indent="0" algn="ctr">
              <a:buNone/>
              <a:defRPr sz="1512"/>
            </a:lvl3pPr>
            <a:lvl4pPr marL="1151870" indent="0" algn="ctr">
              <a:buNone/>
              <a:defRPr sz="1344"/>
            </a:lvl4pPr>
            <a:lvl5pPr marL="1535826" indent="0" algn="ctr">
              <a:buNone/>
              <a:defRPr sz="1344"/>
            </a:lvl5pPr>
            <a:lvl6pPr marL="1919783" indent="0" algn="ctr">
              <a:buNone/>
              <a:defRPr sz="1344"/>
            </a:lvl6pPr>
            <a:lvl7pPr marL="2303739" indent="0" algn="ctr">
              <a:buNone/>
              <a:defRPr sz="1344"/>
            </a:lvl7pPr>
            <a:lvl8pPr marL="2687696" indent="0" algn="ctr">
              <a:buNone/>
              <a:defRPr sz="1344"/>
            </a:lvl8pPr>
            <a:lvl9pPr marL="3071652" indent="0" algn="ctr">
              <a:buNone/>
              <a:defRPr sz="1344"/>
            </a:lvl9pPr>
          </a:lstStyle>
          <a:p>
            <a:r>
              <a:rPr lang="pt-BR"/>
              <a:t>Clique para editar o estilo do subtítulo Mestre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348274-3923-49F1-9799-9A9040FD57F8}" type="datetimeFigureOut">
              <a:rPr lang="pt-BR" smtClean="0"/>
              <a:t>22/11/2019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2020D9-89EE-4514-A8E3-FE506A83A08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91649156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348274-3923-49F1-9799-9A9040FD57F8}" type="datetimeFigureOut">
              <a:rPr lang="pt-BR" smtClean="0"/>
              <a:t>22/11/2019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2020D9-89EE-4514-A8E3-FE506A83A08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98505580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789383" y="306637"/>
            <a:ext cx="2949640" cy="488086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40465" y="306637"/>
            <a:ext cx="8677925" cy="4880868"/>
          </a:xfrm>
        </p:spPr>
        <p:txBody>
          <a:bodyPr vert="eaVert"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348274-3923-49F1-9799-9A9040FD57F8}" type="datetimeFigureOut">
              <a:rPr lang="pt-BR" smtClean="0"/>
              <a:t>22/11/2019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2020D9-89EE-4514-A8E3-FE506A83A08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16304058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348274-3923-49F1-9799-9A9040FD57F8}" type="datetimeFigureOut">
              <a:rPr lang="pt-BR" smtClean="0"/>
              <a:t>22/11/2019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2020D9-89EE-4514-A8E3-FE506A83A08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62187702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3340" y="1435864"/>
            <a:ext cx="11798558" cy="2395771"/>
          </a:xfrm>
        </p:spPr>
        <p:txBody>
          <a:bodyPr anchor="b"/>
          <a:lstStyle>
            <a:lvl1pPr>
              <a:defRPr sz="5039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33340" y="3854300"/>
            <a:ext cx="11798558" cy="1259879"/>
          </a:xfrm>
        </p:spPr>
        <p:txBody>
          <a:bodyPr/>
          <a:lstStyle>
            <a:lvl1pPr marL="0" indent="0">
              <a:buNone/>
              <a:defRPr sz="2016">
                <a:solidFill>
                  <a:schemeClr val="tx1">
                    <a:tint val="75000"/>
                  </a:schemeClr>
                </a:solidFill>
              </a:defRPr>
            </a:lvl1pPr>
            <a:lvl2pPr marL="383957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2pPr>
            <a:lvl3pPr marL="767913" indent="0">
              <a:buNone/>
              <a:defRPr sz="1512">
                <a:solidFill>
                  <a:schemeClr val="tx1">
                    <a:tint val="75000"/>
                  </a:schemeClr>
                </a:solidFill>
              </a:defRPr>
            </a:lvl3pPr>
            <a:lvl4pPr marL="1151870" indent="0">
              <a:buNone/>
              <a:defRPr sz="1344">
                <a:solidFill>
                  <a:schemeClr val="tx1">
                    <a:tint val="75000"/>
                  </a:schemeClr>
                </a:solidFill>
              </a:defRPr>
            </a:lvl4pPr>
            <a:lvl5pPr marL="1535826" indent="0">
              <a:buNone/>
              <a:defRPr sz="1344">
                <a:solidFill>
                  <a:schemeClr val="tx1">
                    <a:tint val="75000"/>
                  </a:schemeClr>
                </a:solidFill>
              </a:defRPr>
            </a:lvl5pPr>
            <a:lvl6pPr marL="1919783" indent="0">
              <a:buNone/>
              <a:defRPr sz="1344">
                <a:solidFill>
                  <a:schemeClr val="tx1">
                    <a:tint val="75000"/>
                  </a:schemeClr>
                </a:solidFill>
              </a:defRPr>
            </a:lvl6pPr>
            <a:lvl7pPr marL="2303739" indent="0">
              <a:buNone/>
              <a:defRPr sz="1344">
                <a:solidFill>
                  <a:schemeClr val="tx1">
                    <a:tint val="75000"/>
                  </a:schemeClr>
                </a:solidFill>
              </a:defRPr>
            </a:lvl7pPr>
            <a:lvl8pPr marL="2687696" indent="0">
              <a:buNone/>
              <a:defRPr sz="1344">
                <a:solidFill>
                  <a:schemeClr val="tx1">
                    <a:tint val="75000"/>
                  </a:schemeClr>
                </a:solidFill>
              </a:defRPr>
            </a:lvl8pPr>
            <a:lvl9pPr marL="3071652" indent="0">
              <a:buNone/>
              <a:defRPr sz="1344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348274-3923-49F1-9799-9A9040FD57F8}" type="datetimeFigureOut">
              <a:rPr lang="pt-BR" smtClean="0"/>
              <a:t>22/11/2019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2020D9-89EE-4514-A8E3-FE506A83A08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032167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40465" y="1533187"/>
            <a:ext cx="5813782" cy="3654318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925241" y="1533187"/>
            <a:ext cx="5813782" cy="3654318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348274-3923-49F1-9799-9A9040FD57F8}" type="datetimeFigureOut">
              <a:rPr lang="pt-BR" smtClean="0"/>
              <a:t>22/11/2019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2020D9-89EE-4514-A8E3-FE506A83A08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9571869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42247" y="306638"/>
            <a:ext cx="11798558" cy="1113227"/>
          </a:xfrm>
        </p:spPr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42247" y="1411865"/>
            <a:ext cx="5787064" cy="691934"/>
          </a:xfrm>
        </p:spPr>
        <p:txBody>
          <a:bodyPr anchor="b"/>
          <a:lstStyle>
            <a:lvl1pPr marL="0" indent="0">
              <a:buNone/>
              <a:defRPr sz="2016" b="1"/>
            </a:lvl1pPr>
            <a:lvl2pPr marL="383957" indent="0">
              <a:buNone/>
              <a:defRPr sz="1680" b="1"/>
            </a:lvl2pPr>
            <a:lvl3pPr marL="767913" indent="0">
              <a:buNone/>
              <a:defRPr sz="1512" b="1"/>
            </a:lvl3pPr>
            <a:lvl4pPr marL="1151870" indent="0">
              <a:buNone/>
              <a:defRPr sz="1344" b="1"/>
            </a:lvl4pPr>
            <a:lvl5pPr marL="1535826" indent="0">
              <a:buNone/>
              <a:defRPr sz="1344" b="1"/>
            </a:lvl5pPr>
            <a:lvl6pPr marL="1919783" indent="0">
              <a:buNone/>
              <a:defRPr sz="1344" b="1"/>
            </a:lvl6pPr>
            <a:lvl7pPr marL="2303739" indent="0">
              <a:buNone/>
              <a:defRPr sz="1344" b="1"/>
            </a:lvl7pPr>
            <a:lvl8pPr marL="2687696" indent="0">
              <a:buNone/>
              <a:defRPr sz="1344" b="1"/>
            </a:lvl8pPr>
            <a:lvl9pPr marL="3071652" indent="0">
              <a:buNone/>
              <a:defRPr sz="1344" b="1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42247" y="2103799"/>
            <a:ext cx="5787064" cy="3094372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925241" y="1411865"/>
            <a:ext cx="5815564" cy="691934"/>
          </a:xfrm>
        </p:spPr>
        <p:txBody>
          <a:bodyPr anchor="b"/>
          <a:lstStyle>
            <a:lvl1pPr marL="0" indent="0">
              <a:buNone/>
              <a:defRPr sz="2016" b="1"/>
            </a:lvl1pPr>
            <a:lvl2pPr marL="383957" indent="0">
              <a:buNone/>
              <a:defRPr sz="1680" b="1"/>
            </a:lvl2pPr>
            <a:lvl3pPr marL="767913" indent="0">
              <a:buNone/>
              <a:defRPr sz="1512" b="1"/>
            </a:lvl3pPr>
            <a:lvl4pPr marL="1151870" indent="0">
              <a:buNone/>
              <a:defRPr sz="1344" b="1"/>
            </a:lvl4pPr>
            <a:lvl5pPr marL="1535826" indent="0">
              <a:buNone/>
              <a:defRPr sz="1344" b="1"/>
            </a:lvl5pPr>
            <a:lvl6pPr marL="1919783" indent="0">
              <a:buNone/>
              <a:defRPr sz="1344" b="1"/>
            </a:lvl6pPr>
            <a:lvl7pPr marL="2303739" indent="0">
              <a:buNone/>
              <a:defRPr sz="1344" b="1"/>
            </a:lvl7pPr>
            <a:lvl8pPr marL="2687696" indent="0">
              <a:buNone/>
              <a:defRPr sz="1344" b="1"/>
            </a:lvl8pPr>
            <a:lvl9pPr marL="3071652" indent="0">
              <a:buNone/>
              <a:defRPr sz="1344" b="1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925241" y="2103799"/>
            <a:ext cx="5815564" cy="3094372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348274-3923-49F1-9799-9A9040FD57F8}" type="datetimeFigureOut">
              <a:rPr lang="pt-BR" smtClean="0"/>
              <a:t>22/11/2019</a:t>
            </a:fld>
            <a:endParaRPr lang="pt-B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2020D9-89EE-4514-A8E3-FE506A83A08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8630705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348274-3923-49F1-9799-9A9040FD57F8}" type="datetimeFigureOut">
              <a:rPr lang="pt-BR" smtClean="0"/>
              <a:t>22/11/2019</a:t>
            </a:fld>
            <a:endParaRPr lang="pt-B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2020D9-89EE-4514-A8E3-FE506A83A08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8431025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348274-3923-49F1-9799-9A9040FD57F8}" type="datetimeFigureOut">
              <a:rPr lang="pt-BR" smtClean="0"/>
              <a:t>22/11/2019</a:t>
            </a:fld>
            <a:endParaRPr lang="pt-B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2020D9-89EE-4514-A8E3-FE506A83A08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899682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42247" y="383963"/>
            <a:ext cx="4411991" cy="1343872"/>
          </a:xfrm>
        </p:spPr>
        <p:txBody>
          <a:bodyPr anchor="b"/>
          <a:lstStyle>
            <a:lvl1pPr>
              <a:defRPr sz="2687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5564" y="829255"/>
            <a:ext cx="6925241" cy="4092942"/>
          </a:xfrm>
        </p:spPr>
        <p:txBody>
          <a:bodyPr/>
          <a:lstStyle>
            <a:lvl1pPr>
              <a:defRPr sz="2687"/>
            </a:lvl1pPr>
            <a:lvl2pPr>
              <a:defRPr sz="2351"/>
            </a:lvl2pPr>
            <a:lvl3pPr>
              <a:defRPr sz="2016"/>
            </a:lvl3pPr>
            <a:lvl4pPr>
              <a:defRPr sz="1680"/>
            </a:lvl4pPr>
            <a:lvl5pPr>
              <a:defRPr sz="1680"/>
            </a:lvl5pPr>
            <a:lvl6pPr>
              <a:defRPr sz="1680"/>
            </a:lvl6pPr>
            <a:lvl7pPr>
              <a:defRPr sz="1680"/>
            </a:lvl7pPr>
            <a:lvl8pPr>
              <a:defRPr sz="1680"/>
            </a:lvl8pPr>
            <a:lvl9pPr>
              <a:defRPr sz="1680"/>
            </a:lvl9pPr>
          </a:lstStyle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42247" y="1727835"/>
            <a:ext cx="4411991" cy="3201028"/>
          </a:xfrm>
        </p:spPr>
        <p:txBody>
          <a:bodyPr/>
          <a:lstStyle>
            <a:lvl1pPr marL="0" indent="0">
              <a:buNone/>
              <a:defRPr sz="1344"/>
            </a:lvl1pPr>
            <a:lvl2pPr marL="383957" indent="0">
              <a:buNone/>
              <a:defRPr sz="1176"/>
            </a:lvl2pPr>
            <a:lvl3pPr marL="767913" indent="0">
              <a:buNone/>
              <a:defRPr sz="1008"/>
            </a:lvl3pPr>
            <a:lvl4pPr marL="1151870" indent="0">
              <a:buNone/>
              <a:defRPr sz="840"/>
            </a:lvl4pPr>
            <a:lvl5pPr marL="1535826" indent="0">
              <a:buNone/>
              <a:defRPr sz="840"/>
            </a:lvl5pPr>
            <a:lvl6pPr marL="1919783" indent="0">
              <a:buNone/>
              <a:defRPr sz="840"/>
            </a:lvl6pPr>
            <a:lvl7pPr marL="2303739" indent="0">
              <a:buNone/>
              <a:defRPr sz="840"/>
            </a:lvl7pPr>
            <a:lvl8pPr marL="2687696" indent="0">
              <a:buNone/>
              <a:defRPr sz="840"/>
            </a:lvl8pPr>
            <a:lvl9pPr marL="3071652" indent="0">
              <a:buNone/>
              <a:defRPr sz="840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348274-3923-49F1-9799-9A9040FD57F8}" type="datetimeFigureOut">
              <a:rPr lang="pt-BR" smtClean="0"/>
              <a:t>22/11/2019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2020D9-89EE-4514-A8E3-FE506A83A08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5875286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42247" y="383963"/>
            <a:ext cx="4411991" cy="1343872"/>
          </a:xfrm>
        </p:spPr>
        <p:txBody>
          <a:bodyPr anchor="b"/>
          <a:lstStyle>
            <a:lvl1pPr>
              <a:defRPr sz="2687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815564" y="829255"/>
            <a:ext cx="6925241" cy="4092942"/>
          </a:xfrm>
        </p:spPr>
        <p:txBody>
          <a:bodyPr anchor="t"/>
          <a:lstStyle>
            <a:lvl1pPr marL="0" indent="0">
              <a:buNone/>
              <a:defRPr sz="2687"/>
            </a:lvl1pPr>
            <a:lvl2pPr marL="383957" indent="0">
              <a:buNone/>
              <a:defRPr sz="2351"/>
            </a:lvl2pPr>
            <a:lvl3pPr marL="767913" indent="0">
              <a:buNone/>
              <a:defRPr sz="2016"/>
            </a:lvl3pPr>
            <a:lvl4pPr marL="1151870" indent="0">
              <a:buNone/>
              <a:defRPr sz="1680"/>
            </a:lvl4pPr>
            <a:lvl5pPr marL="1535826" indent="0">
              <a:buNone/>
              <a:defRPr sz="1680"/>
            </a:lvl5pPr>
            <a:lvl6pPr marL="1919783" indent="0">
              <a:buNone/>
              <a:defRPr sz="1680"/>
            </a:lvl6pPr>
            <a:lvl7pPr marL="2303739" indent="0">
              <a:buNone/>
              <a:defRPr sz="1680"/>
            </a:lvl7pPr>
            <a:lvl8pPr marL="2687696" indent="0">
              <a:buNone/>
              <a:defRPr sz="1680"/>
            </a:lvl8pPr>
            <a:lvl9pPr marL="3071652" indent="0">
              <a:buNone/>
              <a:defRPr sz="1680"/>
            </a:lvl9pPr>
          </a:lstStyle>
          <a:p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42247" y="1727835"/>
            <a:ext cx="4411991" cy="3201028"/>
          </a:xfrm>
        </p:spPr>
        <p:txBody>
          <a:bodyPr/>
          <a:lstStyle>
            <a:lvl1pPr marL="0" indent="0">
              <a:buNone/>
              <a:defRPr sz="1344"/>
            </a:lvl1pPr>
            <a:lvl2pPr marL="383957" indent="0">
              <a:buNone/>
              <a:defRPr sz="1176"/>
            </a:lvl2pPr>
            <a:lvl3pPr marL="767913" indent="0">
              <a:buNone/>
              <a:defRPr sz="1008"/>
            </a:lvl3pPr>
            <a:lvl4pPr marL="1151870" indent="0">
              <a:buNone/>
              <a:defRPr sz="840"/>
            </a:lvl4pPr>
            <a:lvl5pPr marL="1535826" indent="0">
              <a:buNone/>
              <a:defRPr sz="840"/>
            </a:lvl5pPr>
            <a:lvl6pPr marL="1919783" indent="0">
              <a:buNone/>
              <a:defRPr sz="840"/>
            </a:lvl6pPr>
            <a:lvl7pPr marL="2303739" indent="0">
              <a:buNone/>
              <a:defRPr sz="840"/>
            </a:lvl7pPr>
            <a:lvl8pPr marL="2687696" indent="0">
              <a:buNone/>
              <a:defRPr sz="840"/>
            </a:lvl8pPr>
            <a:lvl9pPr marL="3071652" indent="0">
              <a:buNone/>
              <a:defRPr sz="840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348274-3923-49F1-9799-9A9040FD57F8}" type="datetimeFigureOut">
              <a:rPr lang="pt-BR" smtClean="0"/>
              <a:t>22/11/2019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2020D9-89EE-4514-A8E3-FE506A83A08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2549856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40465" y="306638"/>
            <a:ext cx="11798558" cy="111322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40465" y="1533187"/>
            <a:ext cx="11798558" cy="365431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40465" y="5338158"/>
            <a:ext cx="3077885" cy="306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8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6348274-3923-49F1-9799-9A9040FD57F8}" type="datetimeFigureOut">
              <a:rPr lang="pt-BR" smtClean="0"/>
              <a:t>22/11/2019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31331" y="5338158"/>
            <a:ext cx="4616827" cy="306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8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661138" y="5338158"/>
            <a:ext cx="3077885" cy="306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8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92020D9-89EE-4514-A8E3-FE506A83A08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3308138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1" r:id="rId1"/>
    <p:sldLayoutId id="2147483722" r:id="rId2"/>
    <p:sldLayoutId id="2147483723" r:id="rId3"/>
    <p:sldLayoutId id="2147483724" r:id="rId4"/>
    <p:sldLayoutId id="2147483725" r:id="rId5"/>
    <p:sldLayoutId id="2147483726" r:id="rId6"/>
    <p:sldLayoutId id="2147483727" r:id="rId7"/>
    <p:sldLayoutId id="2147483728" r:id="rId8"/>
    <p:sldLayoutId id="2147483729" r:id="rId9"/>
    <p:sldLayoutId id="2147483730" r:id="rId10"/>
    <p:sldLayoutId id="2147483731" r:id="rId11"/>
  </p:sldLayoutIdLst>
  <p:txStyles>
    <p:titleStyle>
      <a:lvl1pPr algn="l" defTabSz="767913" rtl="0" eaLnBrk="1" latinLnBrk="0" hangingPunct="1">
        <a:lnSpc>
          <a:spcPct val="90000"/>
        </a:lnSpc>
        <a:spcBef>
          <a:spcPct val="0"/>
        </a:spcBef>
        <a:buNone/>
        <a:defRPr sz="3695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91978" indent="-191978" algn="l" defTabSz="767913" rtl="0" eaLnBrk="1" latinLnBrk="0" hangingPunct="1">
        <a:lnSpc>
          <a:spcPct val="90000"/>
        </a:lnSpc>
        <a:spcBef>
          <a:spcPts val="840"/>
        </a:spcBef>
        <a:buFont typeface="Arial" panose="020B0604020202020204" pitchFamily="34" charset="0"/>
        <a:buChar char="•"/>
        <a:defRPr sz="2351" kern="1200">
          <a:solidFill>
            <a:schemeClr val="tx1"/>
          </a:solidFill>
          <a:latin typeface="+mn-lt"/>
          <a:ea typeface="+mn-ea"/>
          <a:cs typeface="+mn-cs"/>
        </a:defRPr>
      </a:lvl1pPr>
      <a:lvl2pPr marL="575935" indent="-191978" algn="l" defTabSz="767913" rtl="0" eaLnBrk="1" latinLnBrk="0" hangingPunct="1">
        <a:lnSpc>
          <a:spcPct val="90000"/>
        </a:lnSpc>
        <a:spcBef>
          <a:spcPts val="420"/>
        </a:spcBef>
        <a:buFont typeface="Arial" panose="020B0604020202020204" pitchFamily="34" charset="0"/>
        <a:buChar char="•"/>
        <a:defRPr sz="2016" kern="1200">
          <a:solidFill>
            <a:schemeClr val="tx1"/>
          </a:solidFill>
          <a:latin typeface="+mn-lt"/>
          <a:ea typeface="+mn-ea"/>
          <a:cs typeface="+mn-cs"/>
        </a:defRPr>
      </a:lvl2pPr>
      <a:lvl3pPr marL="959891" indent="-191978" algn="l" defTabSz="767913" rtl="0" eaLnBrk="1" latinLnBrk="0" hangingPunct="1">
        <a:lnSpc>
          <a:spcPct val="90000"/>
        </a:lnSpc>
        <a:spcBef>
          <a:spcPts val="420"/>
        </a:spcBef>
        <a:buFont typeface="Arial" panose="020B0604020202020204" pitchFamily="34" charset="0"/>
        <a:buChar char="•"/>
        <a:defRPr sz="1680" kern="1200">
          <a:solidFill>
            <a:schemeClr val="tx1"/>
          </a:solidFill>
          <a:latin typeface="+mn-lt"/>
          <a:ea typeface="+mn-ea"/>
          <a:cs typeface="+mn-cs"/>
        </a:defRPr>
      </a:lvl3pPr>
      <a:lvl4pPr marL="1343848" indent="-191978" algn="l" defTabSz="767913" rtl="0" eaLnBrk="1" latinLnBrk="0" hangingPunct="1">
        <a:lnSpc>
          <a:spcPct val="90000"/>
        </a:lnSpc>
        <a:spcBef>
          <a:spcPts val="420"/>
        </a:spcBef>
        <a:buFont typeface="Arial" panose="020B0604020202020204" pitchFamily="34" charset="0"/>
        <a:buChar char="•"/>
        <a:defRPr sz="1512" kern="1200">
          <a:solidFill>
            <a:schemeClr val="tx1"/>
          </a:solidFill>
          <a:latin typeface="+mn-lt"/>
          <a:ea typeface="+mn-ea"/>
          <a:cs typeface="+mn-cs"/>
        </a:defRPr>
      </a:lvl4pPr>
      <a:lvl5pPr marL="1727805" indent="-191978" algn="l" defTabSz="767913" rtl="0" eaLnBrk="1" latinLnBrk="0" hangingPunct="1">
        <a:lnSpc>
          <a:spcPct val="90000"/>
        </a:lnSpc>
        <a:spcBef>
          <a:spcPts val="420"/>
        </a:spcBef>
        <a:buFont typeface="Arial" panose="020B0604020202020204" pitchFamily="34" charset="0"/>
        <a:buChar char="•"/>
        <a:defRPr sz="1512" kern="1200">
          <a:solidFill>
            <a:schemeClr val="tx1"/>
          </a:solidFill>
          <a:latin typeface="+mn-lt"/>
          <a:ea typeface="+mn-ea"/>
          <a:cs typeface="+mn-cs"/>
        </a:defRPr>
      </a:lvl5pPr>
      <a:lvl6pPr marL="2111761" indent="-191978" algn="l" defTabSz="767913" rtl="0" eaLnBrk="1" latinLnBrk="0" hangingPunct="1">
        <a:lnSpc>
          <a:spcPct val="90000"/>
        </a:lnSpc>
        <a:spcBef>
          <a:spcPts val="420"/>
        </a:spcBef>
        <a:buFont typeface="Arial" panose="020B0604020202020204" pitchFamily="34" charset="0"/>
        <a:buChar char="•"/>
        <a:defRPr sz="1512" kern="1200">
          <a:solidFill>
            <a:schemeClr val="tx1"/>
          </a:solidFill>
          <a:latin typeface="+mn-lt"/>
          <a:ea typeface="+mn-ea"/>
          <a:cs typeface="+mn-cs"/>
        </a:defRPr>
      </a:lvl6pPr>
      <a:lvl7pPr marL="2495718" indent="-191978" algn="l" defTabSz="767913" rtl="0" eaLnBrk="1" latinLnBrk="0" hangingPunct="1">
        <a:lnSpc>
          <a:spcPct val="90000"/>
        </a:lnSpc>
        <a:spcBef>
          <a:spcPts val="420"/>
        </a:spcBef>
        <a:buFont typeface="Arial" panose="020B0604020202020204" pitchFamily="34" charset="0"/>
        <a:buChar char="•"/>
        <a:defRPr sz="1512" kern="1200">
          <a:solidFill>
            <a:schemeClr val="tx1"/>
          </a:solidFill>
          <a:latin typeface="+mn-lt"/>
          <a:ea typeface="+mn-ea"/>
          <a:cs typeface="+mn-cs"/>
        </a:defRPr>
      </a:lvl7pPr>
      <a:lvl8pPr marL="2879674" indent="-191978" algn="l" defTabSz="767913" rtl="0" eaLnBrk="1" latinLnBrk="0" hangingPunct="1">
        <a:lnSpc>
          <a:spcPct val="90000"/>
        </a:lnSpc>
        <a:spcBef>
          <a:spcPts val="420"/>
        </a:spcBef>
        <a:buFont typeface="Arial" panose="020B0604020202020204" pitchFamily="34" charset="0"/>
        <a:buChar char="•"/>
        <a:defRPr sz="1512" kern="1200">
          <a:solidFill>
            <a:schemeClr val="tx1"/>
          </a:solidFill>
          <a:latin typeface="+mn-lt"/>
          <a:ea typeface="+mn-ea"/>
          <a:cs typeface="+mn-cs"/>
        </a:defRPr>
      </a:lvl8pPr>
      <a:lvl9pPr marL="3263631" indent="-191978" algn="l" defTabSz="767913" rtl="0" eaLnBrk="1" latinLnBrk="0" hangingPunct="1">
        <a:lnSpc>
          <a:spcPct val="90000"/>
        </a:lnSpc>
        <a:spcBef>
          <a:spcPts val="420"/>
        </a:spcBef>
        <a:buFont typeface="Arial" panose="020B0604020202020204" pitchFamily="34" charset="0"/>
        <a:buChar char="•"/>
        <a:defRPr sz="1512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767913" rtl="0" eaLnBrk="1" latinLnBrk="0" hangingPunct="1">
        <a:defRPr sz="1512" kern="1200">
          <a:solidFill>
            <a:schemeClr val="tx1"/>
          </a:solidFill>
          <a:latin typeface="+mn-lt"/>
          <a:ea typeface="+mn-ea"/>
          <a:cs typeface="+mn-cs"/>
        </a:defRPr>
      </a:lvl1pPr>
      <a:lvl2pPr marL="383957" algn="l" defTabSz="767913" rtl="0" eaLnBrk="1" latinLnBrk="0" hangingPunct="1">
        <a:defRPr sz="1512" kern="1200">
          <a:solidFill>
            <a:schemeClr val="tx1"/>
          </a:solidFill>
          <a:latin typeface="+mn-lt"/>
          <a:ea typeface="+mn-ea"/>
          <a:cs typeface="+mn-cs"/>
        </a:defRPr>
      </a:lvl2pPr>
      <a:lvl3pPr marL="767913" algn="l" defTabSz="767913" rtl="0" eaLnBrk="1" latinLnBrk="0" hangingPunct="1">
        <a:defRPr sz="1512" kern="1200">
          <a:solidFill>
            <a:schemeClr val="tx1"/>
          </a:solidFill>
          <a:latin typeface="+mn-lt"/>
          <a:ea typeface="+mn-ea"/>
          <a:cs typeface="+mn-cs"/>
        </a:defRPr>
      </a:lvl3pPr>
      <a:lvl4pPr marL="1151870" algn="l" defTabSz="767913" rtl="0" eaLnBrk="1" latinLnBrk="0" hangingPunct="1">
        <a:defRPr sz="1512" kern="1200">
          <a:solidFill>
            <a:schemeClr val="tx1"/>
          </a:solidFill>
          <a:latin typeface="+mn-lt"/>
          <a:ea typeface="+mn-ea"/>
          <a:cs typeface="+mn-cs"/>
        </a:defRPr>
      </a:lvl4pPr>
      <a:lvl5pPr marL="1535826" algn="l" defTabSz="767913" rtl="0" eaLnBrk="1" latinLnBrk="0" hangingPunct="1">
        <a:defRPr sz="1512" kern="1200">
          <a:solidFill>
            <a:schemeClr val="tx1"/>
          </a:solidFill>
          <a:latin typeface="+mn-lt"/>
          <a:ea typeface="+mn-ea"/>
          <a:cs typeface="+mn-cs"/>
        </a:defRPr>
      </a:lvl5pPr>
      <a:lvl6pPr marL="1919783" algn="l" defTabSz="767913" rtl="0" eaLnBrk="1" latinLnBrk="0" hangingPunct="1">
        <a:defRPr sz="1512" kern="1200">
          <a:solidFill>
            <a:schemeClr val="tx1"/>
          </a:solidFill>
          <a:latin typeface="+mn-lt"/>
          <a:ea typeface="+mn-ea"/>
          <a:cs typeface="+mn-cs"/>
        </a:defRPr>
      </a:lvl6pPr>
      <a:lvl7pPr marL="2303739" algn="l" defTabSz="767913" rtl="0" eaLnBrk="1" latinLnBrk="0" hangingPunct="1">
        <a:defRPr sz="1512" kern="1200">
          <a:solidFill>
            <a:schemeClr val="tx1"/>
          </a:solidFill>
          <a:latin typeface="+mn-lt"/>
          <a:ea typeface="+mn-ea"/>
          <a:cs typeface="+mn-cs"/>
        </a:defRPr>
      </a:lvl7pPr>
      <a:lvl8pPr marL="2687696" algn="l" defTabSz="767913" rtl="0" eaLnBrk="1" latinLnBrk="0" hangingPunct="1">
        <a:defRPr sz="1512" kern="1200">
          <a:solidFill>
            <a:schemeClr val="tx1"/>
          </a:solidFill>
          <a:latin typeface="+mn-lt"/>
          <a:ea typeface="+mn-ea"/>
          <a:cs typeface="+mn-cs"/>
        </a:defRPr>
      </a:lvl8pPr>
      <a:lvl9pPr marL="3071652" algn="l" defTabSz="767913" rtl="0" eaLnBrk="1" latinLnBrk="0" hangingPunct="1">
        <a:defRPr sz="1512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 descr="Uma imagem contendo de madeira, mesa, caixa, foto&#10;&#10;Descrição gerada automaticamente">
            <a:extLst>
              <a:ext uri="{FF2B5EF4-FFF2-40B4-BE49-F238E27FC236}">
                <a16:creationId xmlns:a16="http://schemas.microsoft.com/office/drawing/2014/main" id="{729295EE-DB50-412F-8ACF-F9E65AF169FA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56545" y="-244019"/>
            <a:ext cx="8644597" cy="3997471"/>
          </a:xfrm>
          <a:prstGeom prst="rect">
            <a:avLst/>
          </a:prstGeom>
        </p:spPr>
      </p:pic>
      <p:grpSp>
        <p:nvGrpSpPr>
          <p:cNvPr id="11" name="Agrupar 10">
            <a:extLst>
              <a:ext uri="{FF2B5EF4-FFF2-40B4-BE49-F238E27FC236}">
                <a16:creationId xmlns:a16="http://schemas.microsoft.com/office/drawing/2014/main" id="{C03AE080-860D-4FFD-8E7B-8AF5E239F2C8}"/>
              </a:ext>
            </a:extLst>
          </p:cNvPr>
          <p:cNvGrpSpPr/>
          <p:nvPr/>
        </p:nvGrpSpPr>
        <p:grpSpPr>
          <a:xfrm>
            <a:off x="4786515" y="229443"/>
            <a:ext cx="9055194" cy="3751882"/>
            <a:chOff x="-32696" y="229298"/>
            <a:chExt cx="13974354" cy="5790062"/>
          </a:xfrm>
        </p:grpSpPr>
        <p:sp>
          <p:nvSpPr>
            <p:cNvPr id="4" name="CaixaDeTexto 3">
              <a:extLst>
                <a:ext uri="{FF2B5EF4-FFF2-40B4-BE49-F238E27FC236}">
                  <a16:creationId xmlns:a16="http://schemas.microsoft.com/office/drawing/2014/main" id="{5393CD35-EB8D-4A83-A0EF-489F6D517B14}"/>
                </a:ext>
              </a:extLst>
            </p:cNvPr>
            <p:cNvSpPr txBox="1"/>
            <p:nvPr/>
          </p:nvSpPr>
          <p:spPr>
            <a:xfrm>
              <a:off x="4418485" y="1755050"/>
              <a:ext cx="1683658" cy="56996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pt-BR" b="1" dirty="0"/>
                <a:t>1.342</a:t>
              </a:r>
            </a:p>
          </p:txBody>
        </p:sp>
        <p:sp>
          <p:nvSpPr>
            <p:cNvPr id="10" name="CaixaDeTexto 9">
              <a:extLst>
                <a:ext uri="{FF2B5EF4-FFF2-40B4-BE49-F238E27FC236}">
                  <a16:creationId xmlns:a16="http://schemas.microsoft.com/office/drawing/2014/main" id="{90F24033-0971-4606-B068-7DDEFAE6FDAD}"/>
                </a:ext>
              </a:extLst>
            </p:cNvPr>
            <p:cNvSpPr txBox="1"/>
            <p:nvPr/>
          </p:nvSpPr>
          <p:spPr>
            <a:xfrm>
              <a:off x="4529535" y="2276842"/>
              <a:ext cx="1444954" cy="56996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pt-BR" b="1" dirty="0"/>
                <a:t>1.394</a:t>
              </a:r>
            </a:p>
          </p:txBody>
        </p:sp>
        <p:sp>
          <p:nvSpPr>
            <p:cNvPr id="12" name="CaixaDeTexto 11">
              <a:extLst>
                <a:ext uri="{FF2B5EF4-FFF2-40B4-BE49-F238E27FC236}">
                  <a16:creationId xmlns:a16="http://schemas.microsoft.com/office/drawing/2014/main" id="{7D4AE64F-1AB3-4272-B8FE-81F7B23FCB4C}"/>
                </a:ext>
              </a:extLst>
            </p:cNvPr>
            <p:cNvSpPr txBox="1"/>
            <p:nvPr/>
          </p:nvSpPr>
          <p:spPr>
            <a:xfrm>
              <a:off x="5942142" y="2771254"/>
              <a:ext cx="2198288" cy="56996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pt-BR" b="1" dirty="0"/>
                <a:t>1.482</a:t>
              </a:r>
            </a:p>
          </p:txBody>
        </p:sp>
        <p:sp>
          <p:nvSpPr>
            <p:cNvPr id="19" name="CaixaDeTexto 18">
              <a:extLst>
                <a:ext uri="{FF2B5EF4-FFF2-40B4-BE49-F238E27FC236}">
                  <a16:creationId xmlns:a16="http://schemas.microsoft.com/office/drawing/2014/main" id="{104CC7FF-D686-4CE0-A06A-B7736F6AAD42}"/>
                </a:ext>
              </a:extLst>
            </p:cNvPr>
            <p:cNvSpPr txBox="1"/>
            <p:nvPr/>
          </p:nvSpPr>
          <p:spPr>
            <a:xfrm>
              <a:off x="7010957" y="865643"/>
              <a:ext cx="1683658" cy="684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pt-BR" sz="2000" b="1" dirty="0"/>
                <a:t>C1 (</a:t>
              </a:r>
              <a:r>
                <a:rPr lang="pt-BR" sz="2000" b="1" i="1" dirty="0"/>
                <a:t>sp</a:t>
              </a:r>
              <a:r>
                <a:rPr lang="pt-BR" sz="2000" b="1" i="1" baseline="30000" dirty="0"/>
                <a:t>3</a:t>
              </a:r>
              <a:r>
                <a:rPr lang="pt-BR" sz="2000" b="1" dirty="0"/>
                <a:t>)</a:t>
              </a:r>
            </a:p>
          </p:txBody>
        </p:sp>
        <p:cxnSp>
          <p:nvCxnSpPr>
            <p:cNvPr id="24" name="Conector de Seta Reta 23">
              <a:extLst>
                <a:ext uri="{FF2B5EF4-FFF2-40B4-BE49-F238E27FC236}">
                  <a16:creationId xmlns:a16="http://schemas.microsoft.com/office/drawing/2014/main" id="{10A5629D-3684-4B64-86E9-3B0ADEC4CAE2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552715" y="1416093"/>
              <a:ext cx="612395" cy="917377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Conector de Seta Reta 25">
              <a:extLst>
                <a:ext uri="{FF2B5EF4-FFF2-40B4-BE49-F238E27FC236}">
                  <a16:creationId xmlns:a16="http://schemas.microsoft.com/office/drawing/2014/main" id="{046B4A29-6895-4D87-BF0F-7763AB75F42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621550" y="2994411"/>
              <a:ext cx="704889" cy="123656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8" name="CaixaDeTexto 27">
              <a:extLst>
                <a:ext uri="{FF2B5EF4-FFF2-40B4-BE49-F238E27FC236}">
                  <a16:creationId xmlns:a16="http://schemas.microsoft.com/office/drawing/2014/main" id="{36EB13BE-EA3D-469E-BE5C-5DAD84050914}"/>
                </a:ext>
              </a:extLst>
            </p:cNvPr>
            <p:cNvSpPr txBox="1"/>
            <p:nvPr/>
          </p:nvSpPr>
          <p:spPr>
            <a:xfrm>
              <a:off x="3139371" y="2798632"/>
              <a:ext cx="1713759" cy="684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pt-BR" sz="2000" b="1" i="1" dirty="0"/>
                <a:t>(sp</a:t>
              </a:r>
              <a:r>
                <a:rPr lang="pt-BR" sz="2000" b="1" i="1" baseline="30000" dirty="0"/>
                <a:t>2</a:t>
              </a:r>
              <a:r>
                <a:rPr lang="pt-BR" sz="2000" b="1" i="1" dirty="0"/>
                <a:t>) </a:t>
              </a:r>
              <a:r>
                <a:rPr lang="pt-BR" sz="2000" b="1" dirty="0"/>
                <a:t>C2</a:t>
              </a:r>
              <a:endParaRPr lang="pt-BR" sz="2000" b="1" i="1" dirty="0"/>
            </a:p>
          </p:txBody>
        </p:sp>
        <p:cxnSp>
          <p:nvCxnSpPr>
            <p:cNvPr id="30" name="Conector de Seta Reta 29">
              <a:extLst>
                <a:ext uri="{FF2B5EF4-FFF2-40B4-BE49-F238E27FC236}">
                  <a16:creationId xmlns:a16="http://schemas.microsoft.com/office/drawing/2014/main" id="{EB4D6648-94A1-45BB-BD92-10C1CBF7E68A}"/>
                </a:ext>
              </a:extLst>
            </p:cNvPr>
            <p:cNvCxnSpPr>
              <a:cxnSpLocks/>
            </p:cNvCxnSpPr>
            <p:nvPr/>
          </p:nvCxnSpPr>
          <p:spPr>
            <a:xfrm>
              <a:off x="12047741" y="1791879"/>
              <a:ext cx="0" cy="2944415"/>
            </a:xfrm>
            <a:prstGeom prst="straightConnector1">
              <a:avLst/>
            </a:prstGeom>
            <a:ln w="12700">
              <a:solidFill>
                <a:schemeClr val="tx1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Conector de Seta Reta 30">
              <a:extLst>
                <a:ext uri="{FF2B5EF4-FFF2-40B4-BE49-F238E27FC236}">
                  <a16:creationId xmlns:a16="http://schemas.microsoft.com/office/drawing/2014/main" id="{13D8076D-2213-4FD4-BC06-06FAD99A454D}"/>
                </a:ext>
              </a:extLst>
            </p:cNvPr>
            <p:cNvCxnSpPr>
              <a:cxnSpLocks/>
            </p:cNvCxnSpPr>
            <p:nvPr/>
          </p:nvCxnSpPr>
          <p:spPr>
            <a:xfrm>
              <a:off x="11666682" y="652886"/>
              <a:ext cx="381061" cy="869640"/>
            </a:xfrm>
            <a:prstGeom prst="straightConnector1">
              <a:avLst/>
            </a:prstGeom>
            <a:ln w="12700">
              <a:solidFill>
                <a:schemeClr val="tx1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Conector de Seta Reta 32">
              <a:extLst>
                <a:ext uri="{FF2B5EF4-FFF2-40B4-BE49-F238E27FC236}">
                  <a16:creationId xmlns:a16="http://schemas.microsoft.com/office/drawing/2014/main" id="{EFCF4602-936C-4007-9794-0E69F76F7A02}"/>
                </a:ext>
              </a:extLst>
            </p:cNvPr>
            <p:cNvCxnSpPr>
              <a:cxnSpLocks/>
            </p:cNvCxnSpPr>
            <p:nvPr/>
          </p:nvCxnSpPr>
          <p:spPr>
            <a:xfrm>
              <a:off x="2991680" y="5254549"/>
              <a:ext cx="7486096" cy="0"/>
            </a:xfrm>
            <a:prstGeom prst="straightConnector1">
              <a:avLst/>
            </a:prstGeom>
            <a:ln w="12700">
              <a:solidFill>
                <a:schemeClr val="tx1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5" name="CaixaDeTexto 34">
              <a:extLst>
                <a:ext uri="{FF2B5EF4-FFF2-40B4-BE49-F238E27FC236}">
                  <a16:creationId xmlns:a16="http://schemas.microsoft.com/office/drawing/2014/main" id="{6F0AFF59-56A5-4F91-9C62-EE55EBFF2277}"/>
                </a:ext>
              </a:extLst>
            </p:cNvPr>
            <p:cNvSpPr txBox="1"/>
            <p:nvPr/>
          </p:nvSpPr>
          <p:spPr>
            <a:xfrm>
              <a:off x="5863443" y="5335250"/>
              <a:ext cx="2143236" cy="684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pt-BR" sz="2000" b="1" dirty="0"/>
                <a:t>13.116 </a:t>
              </a:r>
              <a:r>
                <a:rPr lang="pt-BR" sz="2000" b="1" dirty="0">
                  <a:cs typeface="Times New Roman" panose="02020603050405020304" pitchFamily="18" charset="0"/>
                </a:rPr>
                <a:t>Å</a:t>
              </a:r>
              <a:endParaRPr lang="pt-BR" sz="2000" b="1" dirty="0"/>
            </a:p>
          </p:txBody>
        </p:sp>
        <p:sp>
          <p:nvSpPr>
            <p:cNvPr id="36" name="CaixaDeTexto 35">
              <a:extLst>
                <a:ext uri="{FF2B5EF4-FFF2-40B4-BE49-F238E27FC236}">
                  <a16:creationId xmlns:a16="http://schemas.microsoft.com/office/drawing/2014/main" id="{2F0B449C-32D5-48E4-A167-B0E35784660D}"/>
                </a:ext>
              </a:extLst>
            </p:cNvPr>
            <p:cNvSpPr txBox="1"/>
            <p:nvPr/>
          </p:nvSpPr>
          <p:spPr>
            <a:xfrm rot="3876290">
              <a:off x="11497553" y="745648"/>
              <a:ext cx="1716810" cy="684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pt-BR" sz="2000" b="1" dirty="0"/>
                <a:t>5.122 </a:t>
              </a:r>
              <a:r>
                <a:rPr lang="pt-BR" sz="2000" b="1" dirty="0">
                  <a:cs typeface="Times New Roman" panose="02020603050405020304" pitchFamily="18" charset="0"/>
                </a:rPr>
                <a:t>Å</a:t>
              </a:r>
              <a:endParaRPr lang="pt-BR" sz="2000" b="1" dirty="0"/>
            </a:p>
          </p:txBody>
        </p:sp>
        <p:sp>
          <p:nvSpPr>
            <p:cNvPr id="40" name="CaixaDeTexto 39">
              <a:extLst>
                <a:ext uri="{FF2B5EF4-FFF2-40B4-BE49-F238E27FC236}">
                  <a16:creationId xmlns:a16="http://schemas.microsoft.com/office/drawing/2014/main" id="{AA310E72-EC75-4CA4-ABC0-E759576D88D5}"/>
                </a:ext>
              </a:extLst>
            </p:cNvPr>
            <p:cNvSpPr txBox="1"/>
            <p:nvPr/>
          </p:nvSpPr>
          <p:spPr>
            <a:xfrm>
              <a:off x="12047741" y="2897096"/>
              <a:ext cx="1893917" cy="684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pt-BR" sz="2000" b="1" dirty="0"/>
                <a:t>5.122 </a:t>
              </a:r>
              <a:r>
                <a:rPr lang="pt-BR" sz="2000" b="1" dirty="0">
                  <a:cs typeface="Times New Roman" panose="02020603050405020304" pitchFamily="18" charset="0"/>
                </a:rPr>
                <a:t>Å</a:t>
              </a:r>
              <a:endParaRPr lang="pt-BR" sz="2000" b="1" dirty="0"/>
            </a:p>
          </p:txBody>
        </p:sp>
        <p:grpSp>
          <p:nvGrpSpPr>
            <p:cNvPr id="43" name="Agrupar 42">
              <a:extLst>
                <a:ext uri="{FF2B5EF4-FFF2-40B4-BE49-F238E27FC236}">
                  <a16:creationId xmlns:a16="http://schemas.microsoft.com/office/drawing/2014/main" id="{2366FB16-60AF-4CDE-8997-F29B2F6278F5}"/>
                </a:ext>
              </a:extLst>
            </p:cNvPr>
            <p:cNvGrpSpPr/>
            <p:nvPr/>
          </p:nvGrpSpPr>
          <p:grpSpPr>
            <a:xfrm>
              <a:off x="1107772" y="4411451"/>
              <a:ext cx="373013" cy="684109"/>
              <a:chOff x="2753946" y="9436679"/>
              <a:chExt cx="319675" cy="586285"/>
            </a:xfrm>
          </p:grpSpPr>
          <p:sp>
            <p:nvSpPr>
              <p:cNvPr id="42" name="Elipse 41">
                <a:extLst>
                  <a:ext uri="{FF2B5EF4-FFF2-40B4-BE49-F238E27FC236}">
                    <a16:creationId xmlns:a16="http://schemas.microsoft.com/office/drawing/2014/main" id="{257F17CD-4973-4138-9ADE-B77B13BB4046}"/>
                  </a:ext>
                </a:extLst>
              </p:cNvPr>
              <p:cNvSpPr/>
              <p:nvPr/>
            </p:nvSpPr>
            <p:spPr>
              <a:xfrm>
                <a:off x="2847975" y="9601200"/>
                <a:ext cx="92506" cy="92506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6698" tIns="53347" rIns="106698" bIns="5334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pt-BR" sz="1100"/>
              </a:p>
            </p:txBody>
          </p:sp>
          <p:sp>
            <p:nvSpPr>
              <p:cNvPr id="41" name="CaixaDeTexto 40">
                <a:extLst>
                  <a:ext uri="{FF2B5EF4-FFF2-40B4-BE49-F238E27FC236}">
                    <a16:creationId xmlns:a16="http://schemas.microsoft.com/office/drawing/2014/main" id="{5D351B78-D263-4BBE-9512-B93E3D49F0C4}"/>
                  </a:ext>
                </a:extLst>
              </p:cNvPr>
              <p:cNvSpPr txBox="1"/>
              <p:nvPr/>
            </p:nvSpPr>
            <p:spPr>
              <a:xfrm>
                <a:off x="2753946" y="9436679"/>
                <a:ext cx="319675" cy="58628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pt-BR" sz="2000" b="1" i="1" dirty="0"/>
                  <a:t>a</a:t>
                </a:r>
              </a:p>
            </p:txBody>
          </p:sp>
        </p:grpSp>
        <p:grpSp>
          <p:nvGrpSpPr>
            <p:cNvPr id="44" name="Agrupar 43">
              <a:extLst>
                <a:ext uri="{FF2B5EF4-FFF2-40B4-BE49-F238E27FC236}">
                  <a16:creationId xmlns:a16="http://schemas.microsoft.com/office/drawing/2014/main" id="{4C0EE096-F498-40D7-9101-7EC3466ED187}"/>
                </a:ext>
              </a:extLst>
            </p:cNvPr>
            <p:cNvGrpSpPr/>
            <p:nvPr/>
          </p:nvGrpSpPr>
          <p:grpSpPr>
            <a:xfrm>
              <a:off x="-32696" y="4014733"/>
              <a:ext cx="373013" cy="684109"/>
              <a:chOff x="2740434" y="9410043"/>
              <a:chExt cx="319675" cy="586285"/>
            </a:xfrm>
          </p:grpSpPr>
          <p:sp>
            <p:nvSpPr>
              <p:cNvPr id="45" name="Elipse 44">
                <a:extLst>
                  <a:ext uri="{FF2B5EF4-FFF2-40B4-BE49-F238E27FC236}">
                    <a16:creationId xmlns:a16="http://schemas.microsoft.com/office/drawing/2014/main" id="{EC50A29E-9061-4469-9F37-45F2FFD5A1EF}"/>
                  </a:ext>
                </a:extLst>
              </p:cNvPr>
              <p:cNvSpPr/>
              <p:nvPr/>
            </p:nvSpPr>
            <p:spPr>
              <a:xfrm>
                <a:off x="2882040" y="9657526"/>
                <a:ext cx="92506" cy="92506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6698" tIns="53347" rIns="106698" bIns="5334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pt-BR" sz="1100"/>
              </a:p>
            </p:txBody>
          </p:sp>
          <p:sp>
            <p:nvSpPr>
              <p:cNvPr id="46" name="CaixaDeTexto 45">
                <a:extLst>
                  <a:ext uri="{FF2B5EF4-FFF2-40B4-BE49-F238E27FC236}">
                    <a16:creationId xmlns:a16="http://schemas.microsoft.com/office/drawing/2014/main" id="{2975A3A3-284C-439E-8138-AE663A8DD61A}"/>
                  </a:ext>
                </a:extLst>
              </p:cNvPr>
              <p:cNvSpPr txBox="1"/>
              <p:nvPr/>
            </p:nvSpPr>
            <p:spPr>
              <a:xfrm>
                <a:off x="2740434" y="9410043"/>
                <a:ext cx="319675" cy="58628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pt-BR" sz="2000" b="1" i="1" dirty="0"/>
                  <a:t>c</a:t>
                </a:r>
              </a:p>
            </p:txBody>
          </p:sp>
        </p:grpSp>
        <p:grpSp>
          <p:nvGrpSpPr>
            <p:cNvPr id="47" name="Agrupar 46">
              <a:extLst>
                <a:ext uri="{FF2B5EF4-FFF2-40B4-BE49-F238E27FC236}">
                  <a16:creationId xmlns:a16="http://schemas.microsoft.com/office/drawing/2014/main" id="{D07905E0-AA4A-4B94-B2BD-ADCAA36CCBAD}"/>
                </a:ext>
              </a:extLst>
            </p:cNvPr>
            <p:cNvGrpSpPr/>
            <p:nvPr/>
          </p:nvGrpSpPr>
          <p:grpSpPr>
            <a:xfrm>
              <a:off x="921263" y="3056238"/>
              <a:ext cx="373012" cy="684109"/>
              <a:chOff x="2729474" y="9399879"/>
              <a:chExt cx="319674" cy="586285"/>
            </a:xfrm>
          </p:grpSpPr>
          <p:sp>
            <p:nvSpPr>
              <p:cNvPr id="48" name="Elipse 47">
                <a:extLst>
                  <a:ext uri="{FF2B5EF4-FFF2-40B4-BE49-F238E27FC236}">
                    <a16:creationId xmlns:a16="http://schemas.microsoft.com/office/drawing/2014/main" id="{2392FA6D-6450-4D3A-904A-06E4AE4BAD01}"/>
                  </a:ext>
                </a:extLst>
              </p:cNvPr>
              <p:cNvSpPr/>
              <p:nvPr/>
            </p:nvSpPr>
            <p:spPr>
              <a:xfrm>
                <a:off x="2892340" y="9672791"/>
                <a:ext cx="92506" cy="92506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06698" tIns="53347" rIns="106698" bIns="53347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pt-BR" sz="1100"/>
              </a:p>
            </p:txBody>
          </p:sp>
          <p:sp>
            <p:nvSpPr>
              <p:cNvPr id="49" name="CaixaDeTexto 48">
                <a:extLst>
                  <a:ext uri="{FF2B5EF4-FFF2-40B4-BE49-F238E27FC236}">
                    <a16:creationId xmlns:a16="http://schemas.microsoft.com/office/drawing/2014/main" id="{EDEA4956-2F16-42B8-970E-4DA2F1370E83}"/>
                  </a:ext>
                </a:extLst>
              </p:cNvPr>
              <p:cNvSpPr txBox="1"/>
              <p:nvPr/>
            </p:nvSpPr>
            <p:spPr>
              <a:xfrm>
                <a:off x="2729474" y="9399879"/>
                <a:ext cx="319674" cy="58628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pt-BR" sz="2000" b="1" i="1" dirty="0"/>
                  <a:t>b</a:t>
                </a:r>
              </a:p>
            </p:txBody>
          </p:sp>
        </p:grpSp>
      </p:grpSp>
      <p:pic>
        <p:nvPicPr>
          <p:cNvPr id="34" name="Imagem 33" descr="Uma imagem contendo céu, de madeira, acessório, mesa&#10;&#10;Descrição gerada automaticamente">
            <a:extLst>
              <a:ext uri="{FF2B5EF4-FFF2-40B4-BE49-F238E27FC236}">
                <a16:creationId xmlns:a16="http://schemas.microsoft.com/office/drawing/2014/main" id="{A0E3BE17-CB21-46AD-9207-73CA2A25A9A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874" r="3327"/>
          <a:stretch/>
        </p:blipFill>
        <p:spPr>
          <a:xfrm>
            <a:off x="392123" y="10793"/>
            <a:ext cx="4294308" cy="2160000"/>
          </a:xfrm>
          <a:prstGeom prst="rect">
            <a:avLst/>
          </a:prstGeom>
        </p:spPr>
      </p:pic>
      <p:pic>
        <p:nvPicPr>
          <p:cNvPr id="38" name="Imagem 37" descr="Uma imagem contendo céu, de madeira, mesa, acessório&#10;&#10;Descrição gerada automaticamente">
            <a:extLst>
              <a:ext uri="{FF2B5EF4-FFF2-40B4-BE49-F238E27FC236}">
                <a16:creationId xmlns:a16="http://schemas.microsoft.com/office/drawing/2014/main" id="{A5584BDF-D178-4F43-BCA4-8D2CDC016D91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874" r="3215"/>
          <a:stretch/>
        </p:blipFill>
        <p:spPr>
          <a:xfrm>
            <a:off x="364175" y="2083177"/>
            <a:ext cx="4299786" cy="2160000"/>
          </a:xfrm>
          <a:prstGeom prst="rect">
            <a:avLst/>
          </a:prstGeom>
        </p:spPr>
      </p:pic>
      <p:pic>
        <p:nvPicPr>
          <p:cNvPr id="50" name="Imagem 49" descr="Uma imagem contendo céu&#10;&#10;Descrição gerada automaticamente">
            <a:extLst>
              <a:ext uri="{FF2B5EF4-FFF2-40B4-BE49-F238E27FC236}">
                <a16:creationId xmlns:a16="http://schemas.microsoft.com/office/drawing/2014/main" id="{7EA0BFE5-F34B-48C4-9436-6AAA239C8EFA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874" r="44076" b="14141"/>
          <a:stretch/>
        </p:blipFill>
        <p:spPr>
          <a:xfrm>
            <a:off x="1428822" y="3835916"/>
            <a:ext cx="2323718" cy="1854558"/>
          </a:xfrm>
          <a:prstGeom prst="rect">
            <a:avLst/>
          </a:prstGeom>
        </p:spPr>
      </p:pic>
      <p:sp>
        <p:nvSpPr>
          <p:cNvPr id="52" name="Retângulo 51">
            <a:extLst>
              <a:ext uri="{FF2B5EF4-FFF2-40B4-BE49-F238E27FC236}">
                <a16:creationId xmlns:a16="http://schemas.microsoft.com/office/drawing/2014/main" id="{0596F185-ABE7-4285-A682-A77D57DD9315}"/>
              </a:ext>
            </a:extLst>
          </p:cNvPr>
          <p:cNvSpPr/>
          <p:nvPr/>
        </p:nvSpPr>
        <p:spPr>
          <a:xfrm>
            <a:off x="414836" y="1986127"/>
            <a:ext cx="161230" cy="16123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3" name="Retângulo 52">
            <a:extLst>
              <a:ext uri="{FF2B5EF4-FFF2-40B4-BE49-F238E27FC236}">
                <a16:creationId xmlns:a16="http://schemas.microsoft.com/office/drawing/2014/main" id="{F8506E42-D3BB-49ED-971E-50BDF0B00EC9}"/>
              </a:ext>
            </a:extLst>
          </p:cNvPr>
          <p:cNvSpPr/>
          <p:nvPr/>
        </p:nvSpPr>
        <p:spPr>
          <a:xfrm>
            <a:off x="817267" y="1621287"/>
            <a:ext cx="161230" cy="16123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4" name="Retângulo 53">
            <a:extLst>
              <a:ext uri="{FF2B5EF4-FFF2-40B4-BE49-F238E27FC236}">
                <a16:creationId xmlns:a16="http://schemas.microsoft.com/office/drawing/2014/main" id="{BAD32B04-F7DC-4302-B391-B0E0CF184D73}"/>
              </a:ext>
            </a:extLst>
          </p:cNvPr>
          <p:cNvSpPr/>
          <p:nvPr/>
        </p:nvSpPr>
        <p:spPr>
          <a:xfrm>
            <a:off x="414836" y="3312396"/>
            <a:ext cx="161230" cy="16123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5" name="Retângulo 54">
            <a:extLst>
              <a:ext uri="{FF2B5EF4-FFF2-40B4-BE49-F238E27FC236}">
                <a16:creationId xmlns:a16="http://schemas.microsoft.com/office/drawing/2014/main" id="{BB3FB93A-71D8-4E4B-B9AB-9B63FCAADD94}"/>
              </a:ext>
            </a:extLst>
          </p:cNvPr>
          <p:cNvSpPr/>
          <p:nvPr/>
        </p:nvSpPr>
        <p:spPr>
          <a:xfrm>
            <a:off x="769642" y="3663136"/>
            <a:ext cx="92371" cy="16123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6" name="Retângulo 55">
            <a:extLst>
              <a:ext uri="{FF2B5EF4-FFF2-40B4-BE49-F238E27FC236}">
                <a16:creationId xmlns:a16="http://schemas.microsoft.com/office/drawing/2014/main" id="{60139C93-4903-4FA8-B97A-6148EC7780EC}"/>
              </a:ext>
            </a:extLst>
          </p:cNvPr>
          <p:cNvSpPr/>
          <p:nvPr/>
        </p:nvSpPr>
        <p:spPr>
          <a:xfrm>
            <a:off x="1264942" y="5110936"/>
            <a:ext cx="92371" cy="16123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7" name="Retângulo 56">
            <a:extLst>
              <a:ext uri="{FF2B5EF4-FFF2-40B4-BE49-F238E27FC236}">
                <a16:creationId xmlns:a16="http://schemas.microsoft.com/office/drawing/2014/main" id="{ED29C13D-862E-490A-A28F-ACCB184D7089}"/>
              </a:ext>
            </a:extLst>
          </p:cNvPr>
          <p:cNvSpPr/>
          <p:nvPr/>
        </p:nvSpPr>
        <p:spPr>
          <a:xfrm>
            <a:off x="1821388" y="5423802"/>
            <a:ext cx="92371" cy="16123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1" name="CaixaDeTexto 50">
            <a:extLst>
              <a:ext uri="{FF2B5EF4-FFF2-40B4-BE49-F238E27FC236}">
                <a16:creationId xmlns:a16="http://schemas.microsoft.com/office/drawing/2014/main" id="{4C05215C-BDED-4732-B932-9DE5D2966B9A}"/>
              </a:ext>
            </a:extLst>
          </p:cNvPr>
          <p:cNvSpPr txBox="1"/>
          <p:nvPr/>
        </p:nvSpPr>
        <p:spPr>
          <a:xfrm>
            <a:off x="352366" y="1906872"/>
            <a:ext cx="2417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b="1" i="1" dirty="0"/>
              <a:t>b</a:t>
            </a:r>
          </a:p>
        </p:txBody>
      </p:sp>
      <p:sp>
        <p:nvSpPr>
          <p:cNvPr id="58" name="CaixaDeTexto 57">
            <a:extLst>
              <a:ext uri="{FF2B5EF4-FFF2-40B4-BE49-F238E27FC236}">
                <a16:creationId xmlns:a16="http://schemas.microsoft.com/office/drawing/2014/main" id="{F29BDED2-6EC7-4B17-9DAB-49D107E98820}"/>
              </a:ext>
            </a:extLst>
          </p:cNvPr>
          <p:cNvSpPr txBox="1"/>
          <p:nvPr/>
        </p:nvSpPr>
        <p:spPr>
          <a:xfrm>
            <a:off x="736790" y="1480654"/>
            <a:ext cx="2417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b="1" i="1" dirty="0"/>
              <a:t>c</a:t>
            </a:r>
          </a:p>
        </p:txBody>
      </p:sp>
      <p:sp>
        <p:nvSpPr>
          <p:cNvPr id="60" name="CaixaDeTexto 59">
            <a:extLst>
              <a:ext uri="{FF2B5EF4-FFF2-40B4-BE49-F238E27FC236}">
                <a16:creationId xmlns:a16="http://schemas.microsoft.com/office/drawing/2014/main" id="{0A285D7D-B27E-43E3-B873-DAB91D0CF5B2}"/>
              </a:ext>
            </a:extLst>
          </p:cNvPr>
          <p:cNvSpPr txBox="1"/>
          <p:nvPr/>
        </p:nvSpPr>
        <p:spPr>
          <a:xfrm>
            <a:off x="334359" y="3178806"/>
            <a:ext cx="2417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b="1" i="1" dirty="0"/>
              <a:t>a</a:t>
            </a:r>
          </a:p>
        </p:txBody>
      </p:sp>
      <p:sp>
        <p:nvSpPr>
          <p:cNvPr id="61" name="CaixaDeTexto 60">
            <a:extLst>
              <a:ext uri="{FF2B5EF4-FFF2-40B4-BE49-F238E27FC236}">
                <a16:creationId xmlns:a16="http://schemas.microsoft.com/office/drawing/2014/main" id="{52793E5D-E7D5-4A37-B66D-120F9F282195}"/>
              </a:ext>
            </a:extLst>
          </p:cNvPr>
          <p:cNvSpPr txBox="1"/>
          <p:nvPr/>
        </p:nvSpPr>
        <p:spPr>
          <a:xfrm>
            <a:off x="669558" y="3539202"/>
            <a:ext cx="2417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b="1" i="1" dirty="0"/>
              <a:t>c</a:t>
            </a:r>
          </a:p>
        </p:txBody>
      </p:sp>
      <p:sp>
        <p:nvSpPr>
          <p:cNvPr id="63" name="CaixaDeTexto 62">
            <a:extLst>
              <a:ext uri="{FF2B5EF4-FFF2-40B4-BE49-F238E27FC236}">
                <a16:creationId xmlns:a16="http://schemas.microsoft.com/office/drawing/2014/main" id="{70B65436-5636-44F6-998C-E566E2506BE8}"/>
              </a:ext>
            </a:extLst>
          </p:cNvPr>
          <p:cNvSpPr txBox="1"/>
          <p:nvPr/>
        </p:nvSpPr>
        <p:spPr>
          <a:xfrm>
            <a:off x="1746719" y="5318648"/>
            <a:ext cx="2417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b="1" i="1" dirty="0"/>
              <a:t>a</a:t>
            </a:r>
          </a:p>
        </p:txBody>
      </p:sp>
      <p:sp>
        <p:nvSpPr>
          <p:cNvPr id="66" name="CaixaDeTexto 65">
            <a:extLst>
              <a:ext uri="{FF2B5EF4-FFF2-40B4-BE49-F238E27FC236}">
                <a16:creationId xmlns:a16="http://schemas.microsoft.com/office/drawing/2014/main" id="{0EE81E3C-1CBC-4679-BDB5-C71797FA92D2}"/>
              </a:ext>
            </a:extLst>
          </p:cNvPr>
          <p:cNvSpPr txBox="1"/>
          <p:nvPr/>
        </p:nvSpPr>
        <p:spPr>
          <a:xfrm>
            <a:off x="73648" y="76798"/>
            <a:ext cx="51246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800" b="1" dirty="0"/>
              <a:t>a)</a:t>
            </a:r>
          </a:p>
        </p:txBody>
      </p:sp>
      <p:sp>
        <p:nvSpPr>
          <p:cNvPr id="67" name="CaixaDeTexto 66">
            <a:extLst>
              <a:ext uri="{FF2B5EF4-FFF2-40B4-BE49-F238E27FC236}">
                <a16:creationId xmlns:a16="http://schemas.microsoft.com/office/drawing/2014/main" id="{E0E8F1F6-073C-473D-8C8C-E9A9C6816525}"/>
              </a:ext>
            </a:extLst>
          </p:cNvPr>
          <p:cNvSpPr txBox="1"/>
          <p:nvPr/>
        </p:nvSpPr>
        <p:spPr>
          <a:xfrm>
            <a:off x="63600" y="2144326"/>
            <a:ext cx="51246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800" b="1" dirty="0"/>
              <a:t>b)</a:t>
            </a:r>
          </a:p>
        </p:txBody>
      </p:sp>
      <p:sp>
        <p:nvSpPr>
          <p:cNvPr id="68" name="CaixaDeTexto 67">
            <a:extLst>
              <a:ext uri="{FF2B5EF4-FFF2-40B4-BE49-F238E27FC236}">
                <a16:creationId xmlns:a16="http://schemas.microsoft.com/office/drawing/2014/main" id="{15173606-77D7-4CCB-98B0-8D40F79FB792}"/>
              </a:ext>
            </a:extLst>
          </p:cNvPr>
          <p:cNvSpPr txBox="1"/>
          <p:nvPr/>
        </p:nvSpPr>
        <p:spPr>
          <a:xfrm>
            <a:off x="72604" y="4015945"/>
            <a:ext cx="51246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800" b="1" dirty="0"/>
              <a:t>c)</a:t>
            </a:r>
          </a:p>
        </p:txBody>
      </p:sp>
      <p:sp>
        <p:nvSpPr>
          <p:cNvPr id="69" name="CaixaDeTexto 68">
            <a:extLst>
              <a:ext uri="{FF2B5EF4-FFF2-40B4-BE49-F238E27FC236}">
                <a16:creationId xmlns:a16="http://schemas.microsoft.com/office/drawing/2014/main" id="{C520AC20-4F1D-45EC-B07B-12AF833797A3}"/>
              </a:ext>
            </a:extLst>
          </p:cNvPr>
          <p:cNvSpPr txBox="1"/>
          <p:nvPr/>
        </p:nvSpPr>
        <p:spPr>
          <a:xfrm>
            <a:off x="5119113" y="71942"/>
            <a:ext cx="51246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800" b="1" dirty="0"/>
              <a:t>d)</a:t>
            </a:r>
          </a:p>
        </p:txBody>
      </p:sp>
      <p:sp>
        <p:nvSpPr>
          <p:cNvPr id="59" name="CaixaDeTexto 58">
            <a:extLst>
              <a:ext uri="{FF2B5EF4-FFF2-40B4-BE49-F238E27FC236}">
                <a16:creationId xmlns:a16="http://schemas.microsoft.com/office/drawing/2014/main" id="{A70BF73B-8827-4FF2-BEB1-99F185FB7CC4}"/>
              </a:ext>
            </a:extLst>
          </p:cNvPr>
          <p:cNvSpPr txBox="1"/>
          <p:nvPr/>
        </p:nvSpPr>
        <p:spPr>
          <a:xfrm>
            <a:off x="5119113" y="3854421"/>
            <a:ext cx="51246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800" b="1" dirty="0"/>
              <a:t>e)</a:t>
            </a:r>
          </a:p>
        </p:txBody>
      </p:sp>
      <p:pic>
        <p:nvPicPr>
          <p:cNvPr id="15" name="Imagem 14" descr="Uma imagem contendo céu, acessório, pendurando&#10;&#10;Descrição gerada automaticamente">
            <a:extLst>
              <a:ext uri="{FF2B5EF4-FFF2-40B4-BE49-F238E27FC236}">
                <a16:creationId xmlns:a16="http://schemas.microsoft.com/office/drawing/2014/main" id="{685685CF-0AF0-45EF-9FCC-DC2BB13EE8DE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46" t="13568" r="1000" b="17738"/>
          <a:stretch/>
        </p:blipFill>
        <p:spPr>
          <a:xfrm>
            <a:off x="6336934" y="3897813"/>
            <a:ext cx="5622655" cy="1834615"/>
          </a:xfrm>
          <a:prstGeom prst="rect">
            <a:avLst/>
          </a:prstGeom>
        </p:spPr>
      </p:pic>
      <p:pic>
        <p:nvPicPr>
          <p:cNvPr id="18" name="Imagem 17" descr="Uma imagem contendo céu, acessório, pendurando&#10;&#10;Descrição gerada automaticamente">
            <a:extLst>
              <a:ext uri="{FF2B5EF4-FFF2-40B4-BE49-F238E27FC236}">
                <a16:creationId xmlns:a16="http://schemas.microsoft.com/office/drawing/2014/main" id="{3A1B660A-BD55-4761-9BB3-05E81DBBF992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05" t="75655" r="81343" b="11260"/>
          <a:stretch/>
        </p:blipFill>
        <p:spPr>
          <a:xfrm>
            <a:off x="5404668" y="4988776"/>
            <a:ext cx="2073997" cy="753657"/>
          </a:xfrm>
          <a:prstGeom prst="rect">
            <a:avLst/>
          </a:prstGeom>
        </p:spPr>
      </p:pic>
      <p:sp>
        <p:nvSpPr>
          <p:cNvPr id="64" name="CaixaDeTexto 63">
            <a:extLst>
              <a:ext uri="{FF2B5EF4-FFF2-40B4-BE49-F238E27FC236}">
                <a16:creationId xmlns:a16="http://schemas.microsoft.com/office/drawing/2014/main" id="{3117D5E3-DAB2-4296-B698-837C5AB12A63}"/>
              </a:ext>
            </a:extLst>
          </p:cNvPr>
          <p:cNvSpPr txBox="1"/>
          <p:nvPr/>
        </p:nvSpPr>
        <p:spPr>
          <a:xfrm>
            <a:off x="6972357" y="5318648"/>
            <a:ext cx="241707" cy="443293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pt-BR" sz="2000" b="1" i="1" dirty="0"/>
              <a:t>a</a:t>
            </a:r>
          </a:p>
        </p:txBody>
      </p:sp>
      <p:sp>
        <p:nvSpPr>
          <p:cNvPr id="65" name="CaixaDeTexto 64">
            <a:extLst>
              <a:ext uri="{FF2B5EF4-FFF2-40B4-BE49-F238E27FC236}">
                <a16:creationId xmlns:a16="http://schemas.microsoft.com/office/drawing/2014/main" id="{3B0DF617-3876-48BE-9461-2450188BA213}"/>
              </a:ext>
            </a:extLst>
          </p:cNvPr>
          <p:cNvSpPr txBox="1"/>
          <p:nvPr/>
        </p:nvSpPr>
        <p:spPr>
          <a:xfrm>
            <a:off x="7104657" y="4963774"/>
            <a:ext cx="241707" cy="40011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pt-BR" sz="2000" b="1" i="1" dirty="0"/>
              <a:t>b</a:t>
            </a:r>
          </a:p>
        </p:txBody>
      </p:sp>
      <p:sp>
        <p:nvSpPr>
          <p:cNvPr id="70" name="CaixaDeTexto 69">
            <a:extLst>
              <a:ext uri="{FF2B5EF4-FFF2-40B4-BE49-F238E27FC236}">
                <a16:creationId xmlns:a16="http://schemas.microsoft.com/office/drawing/2014/main" id="{85FB4FA2-4F0D-4F7A-AD88-A6345CD1DF20}"/>
              </a:ext>
            </a:extLst>
          </p:cNvPr>
          <p:cNvSpPr txBox="1"/>
          <p:nvPr/>
        </p:nvSpPr>
        <p:spPr>
          <a:xfrm>
            <a:off x="5366809" y="4991496"/>
            <a:ext cx="241707" cy="400110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pt-BR" sz="2000" b="1" i="1" dirty="0"/>
              <a:t>c</a:t>
            </a:r>
          </a:p>
        </p:txBody>
      </p:sp>
      <p:sp>
        <p:nvSpPr>
          <p:cNvPr id="71" name="Retângulo 70">
            <a:extLst>
              <a:ext uri="{FF2B5EF4-FFF2-40B4-BE49-F238E27FC236}">
                <a16:creationId xmlns:a16="http://schemas.microsoft.com/office/drawing/2014/main" id="{8EFF0785-180D-4E08-B04B-5DFBD7CAC341}"/>
              </a:ext>
            </a:extLst>
          </p:cNvPr>
          <p:cNvSpPr/>
          <p:nvPr/>
        </p:nvSpPr>
        <p:spPr>
          <a:xfrm>
            <a:off x="1482310" y="5030321"/>
            <a:ext cx="92371" cy="16123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2" name="CaixaDeTexto 61">
            <a:extLst>
              <a:ext uri="{FF2B5EF4-FFF2-40B4-BE49-F238E27FC236}">
                <a16:creationId xmlns:a16="http://schemas.microsoft.com/office/drawing/2014/main" id="{2BD3D662-918D-41FA-A337-2755FEC9AEEB}"/>
              </a:ext>
            </a:extLst>
          </p:cNvPr>
          <p:cNvSpPr txBox="1"/>
          <p:nvPr/>
        </p:nvSpPr>
        <p:spPr>
          <a:xfrm>
            <a:off x="1395172" y="4949316"/>
            <a:ext cx="24170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b="1" i="1" dirty="0"/>
              <a:t>b</a:t>
            </a:r>
          </a:p>
        </p:txBody>
      </p:sp>
    </p:spTree>
    <p:extLst>
      <p:ext uri="{BB962C8B-B14F-4D97-AF65-F5344CB8AC3E}">
        <p14:creationId xmlns:p14="http://schemas.microsoft.com/office/powerpoint/2010/main" val="149396259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Tema do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Tema do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ema do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127</TotalTime>
  <Words>39</Words>
  <Application>Microsoft Office PowerPoint</Application>
  <PresentationFormat>Personalizar</PresentationFormat>
  <Paragraphs>25</Paragraphs>
  <Slides>1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Tema do Office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Felipe Lopes de Oliveira</dc:creator>
  <cp:lastModifiedBy>Felipe Lopes de Oliveira</cp:lastModifiedBy>
  <cp:revision>17</cp:revision>
  <dcterms:created xsi:type="dcterms:W3CDTF">2019-02-15T14:18:23Z</dcterms:created>
  <dcterms:modified xsi:type="dcterms:W3CDTF">2019-11-22T14:10:56Z</dcterms:modified>
</cp:coreProperties>
</file>